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0" Type="http://schemas.openxmlformats.org/officeDocument/2006/relationships/image" Target="../media/image9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10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1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Relationship Id="rId9" Type="http://schemas.openxmlformats.org/officeDocument/2006/relationships/image" Target="../media/image12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Relationship Id="rId8" Type="http://schemas.openxmlformats.org/officeDocument/2006/relationships/image" Target="../media/image133.png"/><Relationship Id="rId9" Type="http://schemas.openxmlformats.org/officeDocument/2006/relationships/image" Target="../media/image13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Relationship Id="rId9" Type="http://schemas.openxmlformats.org/officeDocument/2006/relationships/image" Target="../media/image142.png"/><Relationship Id="rId10" Type="http://schemas.openxmlformats.org/officeDocument/2006/relationships/image" Target="../media/image14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150.png"/><Relationship Id="rId9" Type="http://schemas.openxmlformats.org/officeDocument/2006/relationships/image" Target="../media/image151.png"/><Relationship Id="rId10" Type="http://schemas.openxmlformats.org/officeDocument/2006/relationships/image" Target="../media/image15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Relationship Id="rId6" Type="http://schemas.openxmlformats.org/officeDocument/2006/relationships/image" Target="../media/image169.png"/><Relationship Id="rId7" Type="http://schemas.openxmlformats.org/officeDocument/2006/relationships/image" Target="../media/image17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7" Type="http://schemas.openxmlformats.org/officeDocument/2006/relationships/image" Target="../media/image176.png"/><Relationship Id="rId8" Type="http://schemas.openxmlformats.org/officeDocument/2006/relationships/image" Target="../media/image177.png"/><Relationship Id="rId9" Type="http://schemas.openxmlformats.org/officeDocument/2006/relationships/image" Target="../media/image178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Relationship Id="rId7" Type="http://schemas.openxmlformats.org/officeDocument/2006/relationships/image" Target="../media/image184.png"/><Relationship Id="rId8" Type="http://schemas.openxmlformats.org/officeDocument/2006/relationships/image" Target="../media/image185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6.png"/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Relationship Id="rId7" Type="http://schemas.openxmlformats.org/officeDocument/2006/relationships/image" Target="../media/image191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Relationship Id="rId7" Type="http://schemas.openxmlformats.org/officeDocument/2006/relationships/image" Target="../media/image197.png"/><Relationship Id="rId8" Type="http://schemas.openxmlformats.org/officeDocument/2006/relationships/image" Target="../media/image198.png"/><Relationship Id="rId9" Type="http://schemas.openxmlformats.org/officeDocument/2006/relationships/image" Target="../media/image199.png"/><Relationship Id="rId10" Type="http://schemas.openxmlformats.org/officeDocument/2006/relationships/image" Target="../media/image200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1.png"/><Relationship Id="rId3" Type="http://schemas.openxmlformats.org/officeDocument/2006/relationships/image" Target="../media/image202.png"/><Relationship Id="rId4" Type="http://schemas.openxmlformats.org/officeDocument/2006/relationships/image" Target="../media/image203.png"/><Relationship Id="rId5" Type="http://schemas.openxmlformats.org/officeDocument/2006/relationships/image" Target="../media/image204.png"/><Relationship Id="rId6" Type="http://schemas.openxmlformats.org/officeDocument/2006/relationships/image" Target="../media/image205.png"/><Relationship Id="rId7" Type="http://schemas.openxmlformats.org/officeDocument/2006/relationships/image" Target="../media/image206.png"/><Relationship Id="rId8" Type="http://schemas.openxmlformats.org/officeDocument/2006/relationships/image" Target="../media/image207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8.png"/><Relationship Id="rId3" Type="http://schemas.openxmlformats.org/officeDocument/2006/relationships/image" Target="../media/image209.png"/><Relationship Id="rId4" Type="http://schemas.openxmlformats.org/officeDocument/2006/relationships/image" Target="../media/image210.png"/><Relationship Id="rId5" Type="http://schemas.openxmlformats.org/officeDocument/2006/relationships/image" Target="../media/image211.png"/><Relationship Id="rId6" Type="http://schemas.openxmlformats.org/officeDocument/2006/relationships/image" Target="../media/image212.png"/><Relationship Id="rId7" Type="http://schemas.openxmlformats.org/officeDocument/2006/relationships/image" Target="../media/image213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4.png"/><Relationship Id="rId3" Type="http://schemas.openxmlformats.org/officeDocument/2006/relationships/image" Target="../media/image215.png"/><Relationship Id="rId4" Type="http://schemas.openxmlformats.org/officeDocument/2006/relationships/image" Target="../media/image216.png"/><Relationship Id="rId5" Type="http://schemas.openxmlformats.org/officeDocument/2006/relationships/image" Target="../media/image217.png"/><Relationship Id="rId6" Type="http://schemas.openxmlformats.org/officeDocument/2006/relationships/image" Target="../media/image218.png"/><Relationship Id="rId7" Type="http://schemas.openxmlformats.org/officeDocument/2006/relationships/image" Target="../media/image219.png"/><Relationship Id="rId8" Type="http://schemas.openxmlformats.org/officeDocument/2006/relationships/image" Target="../media/image220.png"/><Relationship Id="rId9" Type="http://schemas.openxmlformats.org/officeDocument/2006/relationships/image" Target="../media/image221.png"/><Relationship Id="rId10" Type="http://schemas.openxmlformats.org/officeDocument/2006/relationships/image" Target="../media/image222.png"/><Relationship Id="rId11" Type="http://schemas.openxmlformats.org/officeDocument/2006/relationships/image" Target="../media/image223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4.png"/><Relationship Id="rId3" Type="http://schemas.openxmlformats.org/officeDocument/2006/relationships/image" Target="../media/image225.png"/><Relationship Id="rId4" Type="http://schemas.openxmlformats.org/officeDocument/2006/relationships/image" Target="../media/image226.png"/><Relationship Id="rId5" Type="http://schemas.openxmlformats.org/officeDocument/2006/relationships/image" Target="../media/image227.png"/><Relationship Id="rId6" Type="http://schemas.openxmlformats.org/officeDocument/2006/relationships/image" Target="../media/image228.png"/><Relationship Id="rId7" Type="http://schemas.openxmlformats.org/officeDocument/2006/relationships/image" Target="../media/image229.png"/><Relationship Id="rId8" Type="http://schemas.openxmlformats.org/officeDocument/2006/relationships/image" Target="../media/image230.png"/><Relationship Id="rId9" Type="http://schemas.openxmlformats.org/officeDocument/2006/relationships/image" Target="../media/image231.png"/><Relationship Id="rId10" Type="http://schemas.openxmlformats.org/officeDocument/2006/relationships/image" Target="../media/image232.png"/><Relationship Id="rId11" Type="http://schemas.openxmlformats.org/officeDocument/2006/relationships/image" Target="../media/image233.png"/><Relationship Id="rId12" Type="http://schemas.openxmlformats.org/officeDocument/2006/relationships/image" Target="../media/image23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Relationship Id="rId11" Type="http://schemas.openxmlformats.org/officeDocument/2006/relationships/image" Target="../media/image47.png"/><Relationship Id="rId12" Type="http://schemas.openxmlformats.org/officeDocument/2006/relationships/image" Target="../media/image4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66.png"/><Relationship Id="rId11" Type="http://schemas.openxmlformats.org/officeDocument/2006/relationships/image" Target="../media/image6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Relationship Id="rId11" Type="http://schemas.openxmlformats.org/officeDocument/2006/relationships/image" Target="../media/image7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65906" y="617799"/>
            <a:ext cx="3333329" cy="51414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2463" y="4157582"/>
            <a:ext cx="8099727" cy="304377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73477" y="8723592"/>
            <a:ext cx="4238048" cy="12492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2106" y="617799"/>
            <a:ext cx="1932901" cy="5141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03240" y="8311720"/>
            <a:ext cx="839186" cy="69712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39185" cy="6971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492" y="433725"/>
            <a:ext cx="6500604" cy="1451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31776" y="7872139"/>
            <a:ext cx="16833109" cy="164571"/>
            <a:chOff x="-331776" y="7872139"/>
            <a:chExt cx="16833109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331776" y="7872139"/>
              <a:ext cx="16833109" cy="1645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3961" y="8751551"/>
            <a:ext cx="10548738" cy="8465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2370737"/>
            <a:ext cx="7900355" cy="4917568"/>
            <a:chOff x="0" y="2370737"/>
            <a:chExt cx="7900355" cy="491756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2370737"/>
              <a:ext cx="7900355" cy="49175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31464" y="3700798"/>
            <a:ext cx="11018357" cy="3875017"/>
            <a:chOff x="5331464" y="3700798"/>
            <a:chExt cx="11018357" cy="387501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31464" y="3700798"/>
              <a:ext cx="11018357" cy="38750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796520" cy="6971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492" y="433725"/>
            <a:ext cx="6500604" cy="1451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31776" y="7872139"/>
            <a:ext cx="16833109" cy="164571"/>
            <a:chOff x="-331776" y="7872139"/>
            <a:chExt cx="16833109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331776" y="7872139"/>
              <a:ext cx="16833109" cy="1645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4522" y="8514465"/>
            <a:ext cx="8671994" cy="14525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22694" y="2171456"/>
            <a:ext cx="13929026" cy="5700682"/>
            <a:chOff x="1122694" y="2171456"/>
            <a:chExt cx="13929026" cy="570068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2694" y="2171456"/>
              <a:ext cx="13929026" cy="57006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24328" cy="6971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492" y="433725"/>
            <a:ext cx="5646598" cy="1451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31776" y="7872139"/>
            <a:ext cx="16833109" cy="164571"/>
            <a:chOff x="-331776" y="7872139"/>
            <a:chExt cx="16833109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331776" y="7872139"/>
              <a:ext cx="16833109" cy="1645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6923" y="8132113"/>
            <a:ext cx="9792688" cy="20584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1258" y="2924827"/>
            <a:ext cx="16073458" cy="4747186"/>
            <a:chOff x="201258" y="2924827"/>
            <a:chExt cx="16073458" cy="47471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1258" y="2924827"/>
              <a:ext cx="16073458" cy="47471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20138" cy="6971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492" y="433725"/>
            <a:ext cx="5646598" cy="1451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31776" y="7872139"/>
            <a:ext cx="16833109" cy="164571"/>
            <a:chOff x="-331776" y="7872139"/>
            <a:chExt cx="16833109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331776" y="7872139"/>
              <a:ext cx="16833109" cy="1645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4522" y="8751551"/>
            <a:ext cx="11687413" cy="14525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15634" y="3928813"/>
            <a:ext cx="16115218" cy="3770802"/>
            <a:chOff x="215634" y="3928813"/>
            <a:chExt cx="16115218" cy="377080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5634" y="3928813"/>
              <a:ext cx="16115218" cy="37708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28328" cy="6971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5038" y="433725"/>
            <a:ext cx="8615898" cy="1451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60527" y="7498374"/>
            <a:ext cx="16833109" cy="164571"/>
            <a:chOff x="-360527" y="7498374"/>
            <a:chExt cx="16833109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360527" y="7498374"/>
              <a:ext cx="16833109" cy="1645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2241" y="7698345"/>
            <a:ext cx="16089481" cy="266436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14890" y="2247477"/>
            <a:ext cx="14539777" cy="4985729"/>
            <a:chOff x="814890" y="2247477"/>
            <a:chExt cx="14539777" cy="49857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4890" y="2247477"/>
              <a:ext cx="14539777" cy="49857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36518" cy="6971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5038" y="433725"/>
            <a:ext cx="8615898" cy="1451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31776" y="8204286"/>
            <a:ext cx="16833109" cy="164571"/>
            <a:chOff x="-331776" y="8204286"/>
            <a:chExt cx="16833109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331776" y="8204286"/>
              <a:ext cx="16833109" cy="1645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2763" y="8967189"/>
            <a:ext cx="8781137" cy="8465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314011" y="2999136"/>
            <a:ext cx="10257139" cy="4476308"/>
            <a:chOff x="2314011" y="2999136"/>
            <a:chExt cx="10257139" cy="447630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14011" y="2999136"/>
              <a:ext cx="10257139" cy="44763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879773" y="1684088"/>
            <a:ext cx="4615083" cy="47247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70591" y="5279933"/>
            <a:ext cx="9888181" cy="202888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13617" y="6914550"/>
            <a:ext cx="9259817" cy="84453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9420" y="8311716"/>
            <a:ext cx="824709" cy="6971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581" y="445594"/>
            <a:ext cx="894880" cy="12431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0476" y="9460571"/>
            <a:ext cx="16857143" cy="164571"/>
            <a:chOff x="1790476" y="9460571"/>
            <a:chExt cx="16857143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0476" y="9460571"/>
              <a:ext cx="16857143" cy="1645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838763" y="9704477"/>
            <a:ext cx="2902388" cy="41131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89144" y="8311716"/>
            <a:ext cx="733663" cy="6971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22109" y="-87268"/>
            <a:ext cx="3915834" cy="14519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3127" y="3029888"/>
            <a:ext cx="16165458" cy="1698190"/>
            <a:chOff x="-43127" y="3029888"/>
            <a:chExt cx="16165458" cy="1698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43127" y="3029888"/>
              <a:ext cx="16165458" cy="1698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57502" y="5885330"/>
            <a:ext cx="10936543" cy="2706236"/>
            <a:chOff x="-57502" y="5885330"/>
            <a:chExt cx="10936543" cy="270623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57502" y="5885330"/>
              <a:ext cx="10936543" cy="270623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5976145" y="2355931"/>
            <a:ext cx="9259817" cy="84453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7380183" y="5160341"/>
            <a:ext cx="21077426" cy="84453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13766" y="-87268"/>
            <a:ext cx="4772874" cy="14519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27049" y="8311716"/>
            <a:ext cx="627413" cy="6971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427923"/>
            <a:ext cx="12994969" cy="8874613"/>
            <a:chOff x="0" y="1427923"/>
            <a:chExt cx="12994969" cy="88746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427923"/>
              <a:ext cx="12994969" cy="88746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27049" y="8311716"/>
            <a:ext cx="657507" cy="6971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13766" y="-29766"/>
            <a:ext cx="1745933" cy="14519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4385" y="1162052"/>
            <a:ext cx="15888746" cy="89374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4438" y="9460571"/>
            <a:ext cx="13133181" cy="164571"/>
            <a:chOff x="5514438" y="9460571"/>
            <a:chExt cx="13133181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5514438" y="9460571"/>
              <a:ext cx="13133181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11618" y="-228571"/>
            <a:ext cx="6605648" cy="11009524"/>
            <a:chOff x="1811618" y="-228571"/>
            <a:chExt cx="6605648" cy="110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1618" y="-228571"/>
              <a:ext cx="6605648" cy="110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9419" y="8311720"/>
            <a:ext cx="866994" cy="6971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42498" y="2433128"/>
            <a:ext cx="2730867" cy="224068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03598" y="4877950"/>
            <a:ext cx="1176051" cy="140849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65753" y="5958543"/>
            <a:ext cx="2896032" cy="11334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77787" y="7014596"/>
            <a:ext cx="3106902" cy="71749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79657" y="5027407"/>
            <a:ext cx="1288423" cy="140849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39976" y="6108001"/>
            <a:ext cx="3126620" cy="68572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60664" y="6706121"/>
            <a:ext cx="2978307" cy="43782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43581" y="445594"/>
            <a:ext cx="894880" cy="12431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38763" y="9704477"/>
            <a:ext cx="2902388" cy="41131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13766" y="-87268"/>
            <a:ext cx="3631419" cy="14519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27049" y="8311716"/>
            <a:ext cx="614842" cy="6971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362670"/>
            <a:ext cx="12990292" cy="8923044"/>
            <a:chOff x="0" y="1362670"/>
            <a:chExt cx="12990292" cy="89230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362670"/>
              <a:ext cx="12990292" cy="89230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13766" y="-87268"/>
            <a:ext cx="3631419" cy="14519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27049" y="8311716"/>
            <a:ext cx="642650" cy="6971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224404" y="3940980"/>
            <a:ext cx="6033166" cy="4229090"/>
            <a:chOff x="10224404" y="3940980"/>
            <a:chExt cx="6033166" cy="42290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24404" y="3940980"/>
              <a:ext cx="6033166" cy="42290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4518191"/>
            <a:ext cx="10120687" cy="2610072"/>
            <a:chOff x="0" y="4518191"/>
            <a:chExt cx="10120687" cy="26100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4518191"/>
              <a:ext cx="10120687" cy="261007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575522" y="3281404"/>
            <a:ext cx="9259817" cy="84453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13766" y="-87268"/>
            <a:ext cx="3631419" cy="14519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27049" y="8311716"/>
            <a:ext cx="638460" cy="6971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362670"/>
            <a:ext cx="12990292" cy="8923044"/>
            <a:chOff x="0" y="1362670"/>
            <a:chExt cx="12990292" cy="89230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362670"/>
              <a:ext cx="12990292" cy="89230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98645" y="6923720"/>
            <a:ext cx="7430354" cy="1696597"/>
            <a:chOff x="8898645" y="6923720"/>
            <a:chExt cx="7430354" cy="16965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98645" y="6923720"/>
              <a:ext cx="7430354" cy="16965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27049" y="8311716"/>
            <a:ext cx="648174" cy="6971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13766" y="-29766"/>
            <a:ext cx="1745933" cy="14519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5633" y="1362670"/>
            <a:ext cx="15544295" cy="874366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56137" cy="6971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492" y="433725"/>
            <a:ext cx="5646598" cy="1451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31776" y="7872139"/>
            <a:ext cx="16833109" cy="164571"/>
            <a:chOff x="-331776" y="7872139"/>
            <a:chExt cx="16833109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331776" y="7872139"/>
              <a:ext cx="16833109" cy="1645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6923" y="8132113"/>
            <a:ext cx="9792688" cy="20584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1258" y="2194242"/>
            <a:ext cx="16073458" cy="4747186"/>
            <a:chOff x="201258" y="2194242"/>
            <a:chExt cx="16073458" cy="47471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1258" y="2194242"/>
              <a:ext cx="16073458" cy="47471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1258" y="7009534"/>
            <a:ext cx="10691758" cy="862605"/>
            <a:chOff x="201258" y="7009534"/>
            <a:chExt cx="10691758" cy="86260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1258" y="7009534"/>
              <a:ext cx="10691758" cy="8626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27049" y="8311716"/>
            <a:ext cx="654841" cy="6971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4376" y="1921316"/>
            <a:ext cx="16433423" cy="3465388"/>
            <a:chOff x="-14376" y="1921316"/>
            <a:chExt cx="16433423" cy="34653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4376" y="1921316"/>
              <a:ext cx="16433423" cy="34653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02516" y="5696660"/>
            <a:ext cx="16073458" cy="4747186"/>
            <a:chOff x="-402516" y="5696660"/>
            <a:chExt cx="16073458" cy="47471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402516" y="5696660"/>
              <a:ext cx="16073458" cy="474718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492" y="433725"/>
            <a:ext cx="5646598" cy="145196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27049" y="8311716"/>
            <a:ext cx="643031" cy="6971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13766" y="-29766"/>
            <a:ext cx="1745933" cy="14519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5483" y="1319544"/>
            <a:ext cx="15939859" cy="896617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27049" y="8311716"/>
            <a:ext cx="662650" cy="6971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13766" y="-29766"/>
            <a:ext cx="1745933" cy="14519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8751" y="1761241"/>
            <a:ext cx="9007374" cy="519889"/>
            <a:chOff x="-28751" y="1761241"/>
            <a:chExt cx="9007374" cy="5198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8751" y="1761241"/>
              <a:ext cx="9007374" cy="51988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7704" y="1326215"/>
            <a:ext cx="4268443" cy="4920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100629" y="2924390"/>
            <a:ext cx="6171429" cy="507776"/>
            <a:chOff x="-100629" y="2924390"/>
            <a:chExt cx="6171429" cy="50777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00629" y="2924390"/>
              <a:ext cx="6171429" cy="50777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7704" y="2402802"/>
            <a:ext cx="3690017" cy="49202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35925" y="3432165"/>
            <a:ext cx="12228571" cy="687857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65906" y="617799"/>
            <a:ext cx="3333329" cy="51414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5102" y="4851232"/>
            <a:ext cx="6968828" cy="17114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2106" y="617799"/>
            <a:ext cx="1417105" cy="51414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37630" y="617799"/>
            <a:ext cx="1984748" cy="5141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03240" y="8311716"/>
            <a:ext cx="864708" cy="69712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3421" y="5900240"/>
            <a:ext cx="9859091" cy="32156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06862" y="9479619"/>
            <a:ext cx="16883053" cy="164571"/>
            <a:chOff x="-406862" y="9479619"/>
            <a:chExt cx="16883053" cy="164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-406862" y="9479619"/>
              <a:ext cx="16883053" cy="16457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1629" y="9704477"/>
            <a:ext cx="1546323" cy="41131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03240" y="8311716"/>
            <a:ext cx="761092" cy="6971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5784" y="1684089"/>
            <a:ext cx="3945024" cy="472473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5371" y="5279933"/>
            <a:ext cx="8568648" cy="33534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72236" y="8223303"/>
            <a:ext cx="7212207" cy="8445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1629" y="9704477"/>
            <a:ext cx="2376880" cy="4113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764711" cy="6971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9369" y="302289"/>
            <a:ext cx="9154391" cy="1451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6262" y="3112568"/>
            <a:ext cx="15651220" cy="2030290"/>
            <a:chOff x="316262" y="3112568"/>
            <a:chExt cx="15651220" cy="20302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262" y="3112568"/>
              <a:ext cx="15651220" cy="20302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1826" y="5656741"/>
            <a:ext cx="12995654" cy="84453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776901" cy="6971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492" y="433725"/>
            <a:ext cx="6957944" cy="1451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7759" y="8600724"/>
            <a:ext cx="10816366" cy="14525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31776" y="8204286"/>
            <a:ext cx="16833109" cy="164571"/>
            <a:chOff x="-331776" y="8204286"/>
            <a:chExt cx="16833109" cy="164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331776" y="8204286"/>
              <a:ext cx="16833109" cy="164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4376" y="3590836"/>
            <a:ext cx="16419048" cy="4613450"/>
            <a:chOff x="-14376" y="3590836"/>
            <a:chExt cx="16419048" cy="461345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4376" y="3590836"/>
              <a:ext cx="16419048" cy="46134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2507" y="1448924"/>
            <a:ext cx="2938751" cy="2478200"/>
            <a:chOff x="172507" y="1448924"/>
            <a:chExt cx="2938751" cy="24782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2507" y="1448924"/>
              <a:ext cx="2938751" cy="24782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40102" y="3475186"/>
            <a:ext cx="1023597" cy="346303"/>
            <a:chOff x="10240102" y="3475186"/>
            <a:chExt cx="1023597" cy="34630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10240102" y="3475186"/>
              <a:ext cx="1023597" cy="34630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250043" y="2030881"/>
            <a:ext cx="6880620" cy="10339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780901" cy="6971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492" y="433725"/>
            <a:ext cx="6957944" cy="1451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0598" y="8917722"/>
            <a:ext cx="11126797" cy="8445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31776" y="8204286"/>
            <a:ext cx="16833109" cy="164571"/>
            <a:chOff x="-331776" y="8204286"/>
            <a:chExt cx="16833109" cy="164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331776" y="8204286"/>
              <a:ext cx="16833109" cy="164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412" y="3783918"/>
            <a:ext cx="16405635" cy="4396547"/>
            <a:chOff x="13412" y="3783918"/>
            <a:chExt cx="16405635" cy="439654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12" y="3783918"/>
              <a:ext cx="16405635" cy="43965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59119" y="8843028"/>
            <a:ext cx="1092615" cy="748644"/>
            <a:chOff x="9459119" y="8843028"/>
            <a:chExt cx="1092615" cy="7486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59119" y="8843028"/>
              <a:ext cx="1092615" cy="7486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1267" y="1785530"/>
            <a:ext cx="15673964" cy="5891791"/>
            <a:chOff x="431267" y="1785530"/>
            <a:chExt cx="15673964" cy="5891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1267" y="1785530"/>
              <a:ext cx="15673964" cy="5891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03240" y="8311716"/>
            <a:ext cx="765282" cy="6971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492" y="433725"/>
            <a:ext cx="6500604" cy="14519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331776" y="7872139"/>
            <a:ext cx="16833109" cy="164571"/>
            <a:chOff x="-331776" y="7872139"/>
            <a:chExt cx="16833109" cy="164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331776" y="7872139"/>
              <a:ext cx="16833109" cy="16457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8957" y="8306132"/>
            <a:ext cx="7596463" cy="205843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69527" y="4081652"/>
            <a:ext cx="2970152" cy="4920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849513" y="4625571"/>
            <a:ext cx="625765" cy="211708"/>
            <a:chOff x="7849513" y="4625571"/>
            <a:chExt cx="625765" cy="21170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7849513" y="4625571"/>
              <a:ext cx="625765" cy="2117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1267" y="1785530"/>
            <a:ext cx="15673964" cy="5891791"/>
            <a:chOff x="431267" y="1785530"/>
            <a:chExt cx="15673964" cy="5891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1267" y="1785530"/>
              <a:ext cx="15673964" cy="5891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03240" y="8311716"/>
            <a:ext cx="784901" cy="6971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492" y="433725"/>
            <a:ext cx="6500604" cy="14519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331776" y="7872139"/>
            <a:ext cx="16833109" cy="164571"/>
            <a:chOff x="-331776" y="7872139"/>
            <a:chExt cx="16833109" cy="164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331776" y="7872139"/>
              <a:ext cx="16833109" cy="16457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8957" y="8306132"/>
            <a:ext cx="15813071" cy="145251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69527" y="4081652"/>
            <a:ext cx="2970152" cy="4920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849513" y="4625571"/>
            <a:ext cx="625765" cy="211708"/>
            <a:chOff x="7849513" y="4625571"/>
            <a:chExt cx="625765" cy="21170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7849513" y="4625571"/>
              <a:ext cx="625765" cy="2117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780901" cy="6971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492" y="433725"/>
            <a:ext cx="6500604" cy="1451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31776" y="7872139"/>
            <a:ext cx="16833109" cy="164571"/>
            <a:chOff x="-331776" y="7872139"/>
            <a:chExt cx="16833109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331776" y="7872139"/>
              <a:ext cx="16833109" cy="1645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6411" y="8306132"/>
            <a:ext cx="10023936" cy="14525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49985" y="2004907"/>
            <a:ext cx="9102712" cy="5665974"/>
            <a:chOff x="3149985" y="2004907"/>
            <a:chExt cx="9102712" cy="566597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49985" y="2004907"/>
              <a:ext cx="9102712" cy="56659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2021-08-04T20:21:07Z</dcterms:created>
  <dcterms:modified xsi:type="dcterms:W3CDTF">2021-08-04T20:21:07Z</dcterms:modified>
</cp:coreProperties>
</file>